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60" r:id="rId5"/>
    <p:sldId id="258" r:id="rId6"/>
    <p:sldId id="261" r:id="rId7"/>
    <p:sldId id="262" r:id="rId8"/>
    <p:sldId id="272" r:id="rId9"/>
    <p:sldId id="263" r:id="rId10"/>
    <p:sldId id="264" r:id="rId11"/>
    <p:sldId id="273" r:id="rId12"/>
    <p:sldId id="265" r:id="rId13"/>
    <p:sldId id="259" r:id="rId14"/>
    <p:sldId id="266" r:id="rId15"/>
    <p:sldId id="276" r:id="rId16"/>
    <p:sldId id="257" r:id="rId17"/>
    <p:sldId id="267" r:id="rId18"/>
    <p:sldId id="27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D5C15-CAAB-4769-8003-244C511B1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4F6AC1-83A9-4FDD-BABD-59C15123BA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6E5BD-8476-48AC-B6A0-A09279E76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17498-CC42-452E-AC3A-1633ED4A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2876B-3435-4555-8FE1-6833A297F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241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C6230-9FEF-4BEB-BD24-628DFC8E1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2BD206-0A4B-48D4-B6B1-4AAED96E3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7BAEA-16BD-4E25-B10A-EAE44044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C773A-519B-4DFB-B28A-9D5E9CC4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01680-3270-40AD-A259-39EB12BE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404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B76AB-F49E-4F30-93E9-1A916E8B8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BD2DA-E69D-42AE-86E4-9833AD7A0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A5DB2-F3FD-4AD9-A77D-37A7B034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62B8E-923C-41B3-B40F-0F1CDEC8C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29556-84DA-496D-B495-44ABB619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885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CE29F-F583-4162-AD5F-5BC55F54C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3A305-3031-480A-A08D-1EABAE91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EFE38-F913-41B0-9097-8023DD297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B1E12-C49E-4B71-91A6-B365E6AD5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E294B-7256-4CF5-A248-C256928A2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990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668B5-978E-41FC-A8B7-42CA9AD7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35CDB-8118-45C6-9784-6792F85C0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CB8CA-85EF-4BC6-B70E-5BE0493C9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9C20F-BCAC-46F7-8274-CA0AA3753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D123B-A373-489A-9452-D633E1FE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47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FF11-30FA-4768-BFD2-26FA77F88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05F20-7F24-4777-A55C-E4E9C9403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C4263-BE4E-445B-95F2-401F469B5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94041F-D35E-400B-807E-0DC28466A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BAE3F-E0F4-4FC5-B619-5F1E337C2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15E7D-4B12-4119-969D-C926B3E8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884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9A772-4365-4AE9-8FFE-D98ED3399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315C2-2B5F-4D95-BA9D-26D151C8E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FC002-C1A1-403A-8207-55CBF2C3D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54CC5D-3827-43BB-BB8D-8414F419D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F1375A-EF81-4807-86EC-0F14FA525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00D907-9D85-460F-B999-9C45CDAA6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22B365-B06A-479D-B716-3C9F08C69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2A0E8B-59E9-47D1-B697-4464FCCE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955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52894-9852-406B-AB23-3E2AC433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BA9B42-D15B-444D-AF51-A8F3AB90E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D437E7-7BAA-4AE5-AD31-738CD27F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51E83-FB57-404E-989D-2FC327E8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749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58A018-4BAA-4599-BE67-C80296F7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28FB5A-0B6C-4181-BFC8-FB4CDD639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BE240-CFE5-4D72-8E88-6A0EBF9D9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545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B41E3-3E72-4204-B86F-8DCF8230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6E3C6-2452-4E4F-8F9A-152109DDF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6A372-D4AA-4190-A6C7-975DB5561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5D69F-5A43-44CC-B195-1B34F5556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055BF-BE98-4925-8837-EF19CF50C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7B901-A7DA-4EF3-A411-A968234E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090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D133E-0E8F-4794-8AAA-3F1F52DC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81B68-BBAF-4F79-8CD3-41BE2FEAED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2937-2A14-41DB-A869-1C9133320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F8EB8-5CC7-492D-88C2-B79BA959F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05868-5B13-4991-ADB2-C7D80B3CD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E0CAE-0A74-4698-8FA2-AAFAA92A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409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8DA6B2-F97A-43A6-8DFB-760F8569E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AA5B8-4ED2-45B7-8677-C41B96713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F2525-4221-4543-9BA5-B34C8E5271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4095D-20F3-4F6C-BF86-17ED65C42A27}" type="datetimeFigureOut">
              <a:rPr lang="en-AU" smtClean="0"/>
              <a:t>18/07/2026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D1E3-DC2A-4579-952F-1544FAE4F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461DD-5629-430C-942A-D5B7CBB30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79B0-D893-4C60-B804-6446EC2D99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978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AC61B-AE1D-4B4B-8843-07778A474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372" y="2112389"/>
            <a:ext cx="9710058" cy="1572711"/>
          </a:xfrm>
        </p:spPr>
        <p:txBody>
          <a:bodyPr>
            <a:normAutofit/>
          </a:bodyPr>
          <a:lstStyle/>
          <a:p>
            <a:r>
              <a:rPr lang="en-AU" sz="6600" dirty="0">
                <a:latin typeface="StickandBall" panose="02000603000000000000" pitchFamily="2" charset="0"/>
                <a:ea typeface="StickandBall" panose="02000603000000000000" pitchFamily="2" charset="0"/>
              </a:rPr>
              <a:t>Making numbers</a:t>
            </a:r>
          </a:p>
        </p:txBody>
      </p:sp>
    </p:spTree>
    <p:extLst>
      <p:ext uri="{BB962C8B-B14F-4D97-AF65-F5344CB8AC3E}">
        <p14:creationId xmlns:p14="http://schemas.microsoft.com/office/powerpoint/2010/main" val="3337344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1             2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6824F-C532-4C0E-94E1-148452A9D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748439" y="46791"/>
            <a:ext cx="2686725" cy="51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1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373B-00BD-4279-924D-CF4D1493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822"/>
            <a:ext cx="10515600" cy="1325563"/>
          </a:xfrm>
        </p:spPr>
        <p:txBody>
          <a:bodyPr/>
          <a:lstStyle/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What do you think 21 look like?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F0EB93-B1D1-4D8D-A62C-52CD4A00E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44580" y="2119615"/>
            <a:ext cx="2876240" cy="1519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CB1291-25FC-4408-A54E-5C138AB1C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248177" y="2119615"/>
            <a:ext cx="2876240" cy="1519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ACD2A9-511B-4031-A858-5A12FC6A2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730014" y="1234645"/>
            <a:ext cx="1675146" cy="30386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4D28AD-069A-4CB0-BD9A-C71B91FA3BBC}"/>
              </a:ext>
            </a:extLst>
          </p:cNvPr>
          <p:cNvSpPr txBox="1">
            <a:spLocks/>
          </p:cNvSpPr>
          <p:nvPr/>
        </p:nvSpPr>
        <p:spPr>
          <a:xfrm>
            <a:off x="3850679" y="48306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2 tens and 1 more </a:t>
            </a:r>
          </a:p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So 21 is NOT the same as 12</a:t>
            </a:r>
          </a:p>
        </p:txBody>
      </p:sp>
    </p:spTree>
    <p:extLst>
      <p:ext uri="{BB962C8B-B14F-4D97-AF65-F5344CB8AC3E}">
        <p14:creationId xmlns:p14="http://schemas.microsoft.com/office/powerpoint/2010/main" val="37074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1             1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3CB3EC-F562-4B1C-AF45-C787341B0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865605" y="189174"/>
            <a:ext cx="2714257" cy="494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8A8282-7151-4874-ABA7-4BAA51AD6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V="1">
            <a:off x="2699196" y="2616235"/>
            <a:ext cx="4794705" cy="2621941"/>
          </a:xfrm>
          <a:prstGeom prst="rect">
            <a:avLst/>
          </a:prstGeom>
        </p:spPr>
      </p:pic>
      <p:pic>
        <p:nvPicPr>
          <p:cNvPr id="3" name="Picture 2" descr="Image result for ten on ten frame">
            <a:extLst>
              <a:ext uri="{FF2B5EF4-FFF2-40B4-BE49-F238E27FC236}">
                <a16:creationId xmlns:a16="http://schemas.microsoft.com/office/drawing/2014/main" id="{9D4FBECD-562F-20B1-B834-1B17482C5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45252" y="2710160"/>
            <a:ext cx="4687809" cy="243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14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1             9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B717DA-5FAA-4E30-97B0-9BE762C00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5812154" y="1394397"/>
            <a:ext cx="5072418" cy="277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5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373B-00BD-4279-924D-CF4D1493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9606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dirty="0">
                <a:latin typeface="StickandBall" panose="02000603000000000000" pitchFamily="2" charset="0"/>
                <a:ea typeface="StickandBall" panose="02000603000000000000" pitchFamily="2" charset="0"/>
              </a:rPr>
              <a:t>This is what 91 looks like: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B8695-22C6-44DC-B7E8-759A2E1B6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901928" y="1586279"/>
            <a:ext cx="2876240" cy="15197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28D866-0EE9-4704-846C-85E1AE41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546628" y="1577854"/>
            <a:ext cx="2876240" cy="1519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0EB93-B1D1-4D8D-A62C-52CD4A00E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592470" y="4634741"/>
            <a:ext cx="2876240" cy="1519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CB1291-25FC-4408-A54E-5C138AB1C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420987" y="1577853"/>
            <a:ext cx="2876240" cy="1519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ACD2A9-511B-4031-A858-5A12FC6A2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0077941" y="826840"/>
            <a:ext cx="1675146" cy="30386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4D28AD-069A-4CB0-BD9A-C71B91FA3BBC}"/>
              </a:ext>
            </a:extLst>
          </p:cNvPr>
          <p:cNvSpPr txBox="1">
            <a:spLocks/>
          </p:cNvSpPr>
          <p:nvPr/>
        </p:nvSpPr>
        <p:spPr>
          <a:xfrm>
            <a:off x="7762087" y="4709833"/>
            <a:ext cx="4145738" cy="1835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9 tens and 1 more </a:t>
            </a:r>
          </a:p>
          <a:p>
            <a:endParaRPr lang="en-AU" dirty="0">
              <a:latin typeface="StickandBall" panose="02000603000000000000" pitchFamily="2" charset="0"/>
              <a:ea typeface="StickandBall" panose="02000603000000000000" pitchFamily="2" charset="0"/>
            </a:endParaRPr>
          </a:p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91 is NOT </a:t>
            </a:r>
          </a:p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the same as 19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2F0574-D769-4E6A-93B9-FC8BC5B45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88236" y="1577854"/>
            <a:ext cx="2876240" cy="15197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76263F-97B1-42DF-851B-AAF3F174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271974" y="1577854"/>
            <a:ext cx="2876240" cy="1519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ADE639-8E81-4B55-81F2-03376366C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332646" y="4634741"/>
            <a:ext cx="2876240" cy="15197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E07D1E-867E-4E03-9B53-CEF760925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88235" y="4634741"/>
            <a:ext cx="2876240" cy="15197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F81D77-1291-459E-820E-BC311B406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945971" y="4634741"/>
            <a:ext cx="2876240" cy="151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0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3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1A6C94-31C8-4C1E-85B1-F980D0D9E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V="1">
            <a:off x="2210770" y="2595054"/>
            <a:ext cx="4917084" cy="2617418"/>
          </a:xfrm>
          <a:prstGeom prst="rect">
            <a:avLst/>
          </a:prstGeom>
        </p:spPr>
      </p:pic>
      <p:pic>
        <p:nvPicPr>
          <p:cNvPr id="3" name="Picture 2" descr="Image result for ten on ten frame">
            <a:extLst>
              <a:ext uri="{FF2B5EF4-FFF2-40B4-BE49-F238E27FC236}">
                <a16:creationId xmlns:a16="http://schemas.microsoft.com/office/drawing/2014/main" id="{534BC0B2-B832-D482-CC16-BCE54FA9D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5263" y="2705382"/>
            <a:ext cx="4763712" cy="247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42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1             3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B0FB01-8D0F-402A-9C7D-4CD5DA5F8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3233" y="1444882"/>
            <a:ext cx="5042520" cy="26841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35938E-5885-40B0-973B-8AFED04DC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8" y="1444127"/>
            <a:ext cx="5084794" cy="2686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1531D0-2855-40F2-A9CF-705D70504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5673232" y="1341165"/>
            <a:ext cx="5042520" cy="268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5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373B-00BD-4279-924D-CF4D1493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822"/>
            <a:ext cx="10515600" cy="1325563"/>
          </a:xfrm>
        </p:spPr>
        <p:txBody>
          <a:bodyPr/>
          <a:lstStyle/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What do you think 31 look like?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28D866-0EE9-4704-846C-85E1AE41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763025" y="2119615"/>
            <a:ext cx="2876240" cy="1519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0EB93-B1D1-4D8D-A62C-52CD4A00E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44580" y="2119615"/>
            <a:ext cx="2876240" cy="1519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CB1291-25FC-4408-A54E-5C138AB1C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209384" y="2119615"/>
            <a:ext cx="2876240" cy="1519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ACD2A9-511B-4031-A858-5A12FC6A2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756070" y="1225243"/>
            <a:ext cx="1675146" cy="30386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4D28AD-069A-4CB0-BD9A-C71B91FA3BBC}"/>
              </a:ext>
            </a:extLst>
          </p:cNvPr>
          <p:cNvSpPr txBox="1">
            <a:spLocks/>
          </p:cNvSpPr>
          <p:nvPr/>
        </p:nvSpPr>
        <p:spPr>
          <a:xfrm>
            <a:off x="3850679" y="48306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3 tens and 1 more </a:t>
            </a:r>
          </a:p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So 31 is NOT the same as 13</a:t>
            </a:r>
          </a:p>
        </p:txBody>
      </p:sp>
    </p:spTree>
    <p:extLst>
      <p:ext uri="{BB962C8B-B14F-4D97-AF65-F5344CB8AC3E}">
        <p14:creationId xmlns:p14="http://schemas.microsoft.com/office/powerpoint/2010/main" val="316065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1             5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F5D71E-F0F1-402A-B437-DF9D69EF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928209" y="101198"/>
            <a:ext cx="2746305" cy="514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7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2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0476B-6E20-4214-95A0-E6282BA55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155407" y="1304926"/>
            <a:ext cx="2609850" cy="5010150"/>
          </a:xfrm>
          <a:prstGeom prst="rect">
            <a:avLst/>
          </a:prstGeom>
        </p:spPr>
      </p:pic>
      <p:pic>
        <p:nvPicPr>
          <p:cNvPr id="4" name="Picture 2" descr="Image result for ten on ten frame">
            <a:extLst>
              <a:ext uri="{FF2B5EF4-FFF2-40B4-BE49-F238E27FC236}">
                <a16:creationId xmlns:a16="http://schemas.microsoft.com/office/drawing/2014/main" id="{FB1AE664-540D-3E2D-7C45-DF86DB7B3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70104" y="2667817"/>
            <a:ext cx="4801429" cy="24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14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7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98CC3F-1A08-4C2E-88C1-11DC8B651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3831486" y="1473401"/>
            <a:ext cx="2590800" cy="4810125"/>
          </a:xfrm>
          <a:prstGeom prst="rect">
            <a:avLst/>
          </a:prstGeom>
        </p:spPr>
      </p:pic>
      <p:pic>
        <p:nvPicPr>
          <p:cNvPr id="5" name="Picture 2" descr="Image result for ten on ten frame">
            <a:extLst>
              <a:ext uri="{FF2B5EF4-FFF2-40B4-BE49-F238E27FC236}">
                <a16:creationId xmlns:a16="http://schemas.microsoft.com/office/drawing/2014/main" id="{6408037C-F968-28D0-2C7A-B250A71FA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69011" y="2782483"/>
            <a:ext cx="4541945" cy="235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94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pic>
        <p:nvPicPr>
          <p:cNvPr id="2050" name="Picture 2" descr="Image result for ten on ten frame">
            <a:extLst>
              <a:ext uri="{FF2B5EF4-FFF2-40B4-BE49-F238E27FC236}">
                <a16:creationId xmlns:a16="http://schemas.microsoft.com/office/drawing/2014/main" id="{A28F3FF8-8D5B-4B88-8379-60813E7E8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69311" y="1437243"/>
            <a:ext cx="4959426" cy="257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1             0 </a:t>
            </a:r>
          </a:p>
        </p:txBody>
      </p:sp>
    </p:spTree>
    <p:extLst>
      <p:ext uri="{BB962C8B-B14F-4D97-AF65-F5344CB8AC3E}">
        <p14:creationId xmlns:p14="http://schemas.microsoft.com/office/powerpoint/2010/main" val="110883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E4925-F9BF-40B2-845C-6AAF4FDAB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92736" y="2534217"/>
            <a:ext cx="4834080" cy="2491688"/>
          </a:xfrm>
          <a:prstGeom prst="rect">
            <a:avLst/>
          </a:prstGeom>
        </p:spPr>
      </p:pic>
      <p:pic>
        <p:nvPicPr>
          <p:cNvPr id="4" name="Picture 2" descr="Image result for ten on ten frame">
            <a:extLst>
              <a:ext uri="{FF2B5EF4-FFF2-40B4-BE49-F238E27FC236}">
                <a16:creationId xmlns:a16="http://schemas.microsoft.com/office/drawing/2014/main" id="{327E0EC2-107E-8903-D724-433F6E61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36644" y="2612316"/>
            <a:ext cx="4497911" cy="233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43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1             6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C8C780-29DD-45D3-A69F-84C7E6B35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5449726" y="1385802"/>
            <a:ext cx="5212470" cy="268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3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1             4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42411A-FA3F-464D-AFF5-D61CC8EA9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808455" y="62212"/>
            <a:ext cx="2829225" cy="51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373B-00BD-4279-924D-CF4D1493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822"/>
            <a:ext cx="10515600" cy="1325563"/>
          </a:xfrm>
        </p:spPr>
        <p:txBody>
          <a:bodyPr/>
          <a:lstStyle/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What do you think 41 look like?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B8695-22C6-44DC-B7E8-759A2E1B6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59960" y="2119615"/>
            <a:ext cx="2876240" cy="15197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28D866-0EE9-4704-846C-85E1AE41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763025" y="2119615"/>
            <a:ext cx="2876240" cy="1519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0EB93-B1D1-4D8D-A62C-52CD4A00E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44580" y="2119615"/>
            <a:ext cx="2876240" cy="1519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CB1291-25FC-4408-A54E-5C138AB1C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209384" y="2119615"/>
            <a:ext cx="2876240" cy="1519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ACD2A9-511B-4031-A858-5A12FC6A2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750528" y="1219701"/>
            <a:ext cx="1675146" cy="30386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4D28AD-069A-4CB0-BD9A-C71B91FA3BBC}"/>
              </a:ext>
            </a:extLst>
          </p:cNvPr>
          <p:cNvSpPr txBox="1">
            <a:spLocks/>
          </p:cNvSpPr>
          <p:nvPr/>
        </p:nvSpPr>
        <p:spPr>
          <a:xfrm>
            <a:off x="3850679" y="48306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4 tens and 1 more </a:t>
            </a:r>
          </a:p>
          <a:p>
            <a:r>
              <a:rPr lang="en-AU" dirty="0">
                <a:latin typeface="StickandBall" panose="02000603000000000000" pitchFamily="2" charset="0"/>
                <a:ea typeface="StickandBall" panose="02000603000000000000" pitchFamily="2" charset="0"/>
              </a:rPr>
              <a:t>So 41 is NOT the same as 14</a:t>
            </a:r>
          </a:p>
        </p:txBody>
      </p:sp>
    </p:spTree>
    <p:extLst>
      <p:ext uri="{BB962C8B-B14F-4D97-AF65-F5344CB8AC3E}">
        <p14:creationId xmlns:p14="http://schemas.microsoft.com/office/powerpoint/2010/main" val="20131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66A2-2D7B-4486-A62D-36C5307D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Make 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82940-1092-4E32-BEF4-082962027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44997" y="1444127"/>
            <a:ext cx="5084794" cy="26867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46FC15-1B2F-46CF-9000-332FF6237336}"/>
              </a:ext>
            </a:extLst>
          </p:cNvPr>
          <p:cNvSpPr txBox="1">
            <a:spLocks/>
          </p:cNvSpPr>
          <p:nvPr/>
        </p:nvSpPr>
        <p:spPr>
          <a:xfrm>
            <a:off x="4510696" y="5204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b="1" dirty="0">
                <a:latin typeface="StickandBall" panose="02000603000000000000" pitchFamily="2" charset="0"/>
                <a:ea typeface="StickandBall" panose="02000603000000000000" pitchFamily="2" charset="0"/>
              </a:rPr>
              <a:t>  1             8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8FE555-B27D-4134-A725-5F64521EF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803428" y="245092"/>
            <a:ext cx="2615580" cy="49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139</Words>
  <Application>Microsoft Office PowerPoint</Application>
  <PresentationFormat>Widescreen</PresentationFormat>
  <Paragraphs>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StickandBall</vt:lpstr>
      <vt:lpstr>Office Theme</vt:lpstr>
      <vt:lpstr>Making numbers</vt:lpstr>
      <vt:lpstr>Make 2 </vt:lpstr>
      <vt:lpstr>Make 7 </vt:lpstr>
      <vt:lpstr>Make 10</vt:lpstr>
      <vt:lpstr>Make 6</vt:lpstr>
      <vt:lpstr>Make 16</vt:lpstr>
      <vt:lpstr>Make 14</vt:lpstr>
      <vt:lpstr>What do you think 41 look like? </vt:lpstr>
      <vt:lpstr>Make 18</vt:lpstr>
      <vt:lpstr>Make 12</vt:lpstr>
      <vt:lpstr>What do you think 21 look like? </vt:lpstr>
      <vt:lpstr>Make 11</vt:lpstr>
      <vt:lpstr>Make 9</vt:lpstr>
      <vt:lpstr>Make 19</vt:lpstr>
      <vt:lpstr>This is what 91 looks like:</vt:lpstr>
      <vt:lpstr>Make 3 </vt:lpstr>
      <vt:lpstr>Make 13</vt:lpstr>
      <vt:lpstr>What do you think 31 look like? </vt:lpstr>
      <vt:lpstr>Make 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numbers</dc:title>
  <dc:creator>Anna Kapnoullas</dc:creator>
  <cp:lastModifiedBy>Top Ten Mathematics</cp:lastModifiedBy>
  <cp:revision>9</cp:revision>
  <dcterms:created xsi:type="dcterms:W3CDTF">2018-07-30T04:54:49Z</dcterms:created>
  <dcterms:modified xsi:type="dcterms:W3CDTF">2026-07-18T13:30:19Z</dcterms:modified>
</cp:coreProperties>
</file>